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7" d="100"/>
          <a:sy n="17" d="100"/>
        </p:scale>
        <p:origin x="-3288" y="-318"/>
      </p:cViewPr>
      <p:guideLst>
        <p:guide orient="horz" pos="13824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7183123"/>
            <a:ext cx="24871680" cy="1528064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3053043"/>
            <a:ext cx="21945600" cy="10596877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2336800"/>
            <a:ext cx="630936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2336800"/>
            <a:ext cx="1856232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10942333"/>
            <a:ext cx="25237440" cy="18257517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9372573"/>
            <a:ext cx="25237440" cy="9601197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336810"/>
            <a:ext cx="2523744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10759443"/>
            <a:ext cx="12378688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6032480"/>
            <a:ext cx="1237868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10759443"/>
            <a:ext cx="12439651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6032480"/>
            <a:ext cx="12439651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6319530"/>
            <a:ext cx="14813280" cy="311912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6319530"/>
            <a:ext cx="14813280" cy="311912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2336810"/>
            <a:ext cx="252374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11684000"/>
            <a:ext cx="252374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7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surachet-PC</dc:creator>
  <cp:lastModifiedBy>RESEARCH-PC</cp:lastModifiedBy>
  <cp:revision>4</cp:revision>
  <dcterms:created xsi:type="dcterms:W3CDTF">2016-11-24T03:06:59Z</dcterms:created>
  <dcterms:modified xsi:type="dcterms:W3CDTF">2018-02-05T09:20:58Z</dcterms:modified>
</cp:coreProperties>
</file>