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92608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7" d="100"/>
          <a:sy n="17" d="100"/>
        </p:scale>
        <p:origin x="-3288" y="-318"/>
      </p:cViewPr>
      <p:guideLst>
        <p:guide orient="horz" pos="13824"/>
        <p:guide pos="9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7183123"/>
            <a:ext cx="24871680" cy="1528064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23053043"/>
            <a:ext cx="21945600" cy="10596877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8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39762" y="2336800"/>
            <a:ext cx="630936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2" y="2336800"/>
            <a:ext cx="18562320" cy="37195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9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5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442" y="10942333"/>
            <a:ext cx="25237440" cy="18257517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6442" y="29372573"/>
            <a:ext cx="25237440" cy="9601197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9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11684000"/>
            <a:ext cx="1243584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3280" y="11684000"/>
            <a:ext cx="1243584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0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336810"/>
            <a:ext cx="2523744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494" y="10759443"/>
            <a:ext cx="12378688" cy="5273037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5494" y="16032480"/>
            <a:ext cx="12378688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13282" y="10759443"/>
            <a:ext cx="12439651" cy="5273037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13282" y="16032480"/>
            <a:ext cx="12439651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0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0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5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926080"/>
            <a:ext cx="9437370" cy="1024128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9651" y="6319530"/>
            <a:ext cx="14813280" cy="311912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13167360"/>
            <a:ext cx="9437370" cy="24394163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3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926080"/>
            <a:ext cx="9437370" cy="1024128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39651" y="6319530"/>
            <a:ext cx="14813280" cy="311912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13167360"/>
            <a:ext cx="9437370" cy="24394163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9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2336810"/>
            <a:ext cx="2523744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11684000"/>
            <a:ext cx="2523744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40680650"/>
            <a:ext cx="65836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92640" y="40680650"/>
            <a:ext cx="98755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65440" y="40680650"/>
            <a:ext cx="65836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274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กำหนดเอง</PresentationFormat>
  <Paragraphs>0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Office Theme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surachet-PC</dc:creator>
  <cp:lastModifiedBy>RESEARCH-PC</cp:lastModifiedBy>
  <cp:revision>4</cp:revision>
  <dcterms:created xsi:type="dcterms:W3CDTF">2016-11-24T03:06:59Z</dcterms:created>
  <dcterms:modified xsi:type="dcterms:W3CDTF">2018-02-05T09:21:40Z</dcterms:modified>
</cp:coreProperties>
</file>